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F7138B-47BF-442B-B9D3-87BF9BEEC49A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353E34A-DACD-48F4-9CA7-350E8030B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7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BAF5-221C-4302-90BD-91B77B29A798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A1229-23ED-4795-90A1-AB745DCF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mailto:lahenderson@atlanta.k12.ga.us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533400"/>
            <a:ext cx="6400800" cy="82296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r="19455"/>
          <a:stretch/>
        </p:blipFill>
        <p:spPr>
          <a:xfrm>
            <a:off x="4724400" y="24063"/>
            <a:ext cx="1905000" cy="2700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0158" y="-69868"/>
            <a:ext cx="4876800" cy="16154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92316" y="2133600"/>
            <a:ext cx="1949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French Script MT" pitchFamily="66" charset="0"/>
              </a:rPr>
              <a:t>August 26, 2016</a:t>
            </a:r>
          </a:p>
          <a:p>
            <a:r>
              <a:rPr lang="en-US" sz="1600" b="1" dirty="0" smtClean="0">
                <a:latin typeface="Arabic Typesetting" pitchFamily="66" charset="-78"/>
                <a:cs typeface="Arabic Typesetting" pitchFamily="66" charset="-78"/>
              </a:rPr>
              <a:t>Volume 1   Issue 1  </a:t>
            </a:r>
            <a:endParaRPr lang="en-US" sz="16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100" y="160604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Deerwood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Academy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984" y="1237822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Lucida Handwriting" pitchFamily="66" charset="0"/>
              </a:rPr>
              <a:t>Gifted &amp; Talented Education (GATE)</a:t>
            </a:r>
            <a:endParaRPr lang="en-US" sz="1400" b="1" u="sng" dirty="0">
              <a:latin typeface="Lucida Handwriting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4984" y="5638800"/>
            <a:ext cx="3549316" cy="297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latin typeface="Lucida Handwriting" pitchFamily="66" charset="0"/>
              </a:rPr>
              <a:t>GATE Program Goals: </a:t>
            </a:r>
          </a:p>
          <a:p>
            <a:pPr lvl="0"/>
            <a:r>
              <a:rPr lang="en-US" sz="1400" dirty="0" smtClean="0">
                <a:solidFill>
                  <a:schemeClr val="tx1"/>
                </a:solidFill>
                <a:latin typeface="Kristen ITC" pitchFamily="66" charset="0"/>
              </a:rPr>
              <a:t>1. Ensuring </a:t>
            </a:r>
            <a:r>
              <a:rPr lang="en-US" sz="1400" dirty="0">
                <a:solidFill>
                  <a:schemeClr val="tx1"/>
                </a:solidFill>
                <a:latin typeface="Kristen ITC" pitchFamily="66" charset="0"/>
              </a:rPr>
              <a:t>teachers have adequate support, resources and training. </a:t>
            </a:r>
          </a:p>
          <a:p>
            <a:pPr lvl="0"/>
            <a:r>
              <a:rPr lang="en-US" sz="1400" dirty="0" smtClean="0">
                <a:solidFill>
                  <a:schemeClr val="tx1"/>
                </a:solidFill>
                <a:latin typeface="Kristen ITC" pitchFamily="66" charset="0"/>
              </a:rPr>
              <a:t>2. Providing </a:t>
            </a:r>
            <a:r>
              <a:rPr lang="en-US" sz="1400" dirty="0">
                <a:solidFill>
                  <a:schemeClr val="tx1"/>
                </a:solidFill>
                <a:latin typeface="Kristen ITC" pitchFamily="66" charset="0"/>
              </a:rPr>
              <a:t>more opportunities for parent engagement.</a:t>
            </a:r>
          </a:p>
          <a:p>
            <a:pPr lvl="0"/>
            <a:r>
              <a:rPr lang="en-US" sz="1400" dirty="0" smtClean="0">
                <a:solidFill>
                  <a:schemeClr val="tx1"/>
                </a:solidFill>
                <a:latin typeface="Kristen ITC" pitchFamily="66" charset="0"/>
              </a:rPr>
              <a:t>3. Increasing </a:t>
            </a:r>
            <a:r>
              <a:rPr lang="en-US" sz="1400" dirty="0">
                <a:solidFill>
                  <a:schemeClr val="tx1"/>
                </a:solidFill>
                <a:latin typeface="Kristen ITC" pitchFamily="66" charset="0"/>
              </a:rPr>
              <a:t>Deerwood’s GATE population. </a:t>
            </a:r>
          </a:p>
          <a:p>
            <a:pPr lvl="0"/>
            <a:r>
              <a:rPr lang="en-US" sz="1400" dirty="0" smtClean="0">
                <a:solidFill>
                  <a:schemeClr val="tx1"/>
                </a:solidFill>
                <a:latin typeface="Kristen ITC" pitchFamily="66" charset="0"/>
              </a:rPr>
              <a:t>4. Creating </a:t>
            </a:r>
            <a:r>
              <a:rPr lang="en-US" sz="1400" dirty="0">
                <a:solidFill>
                  <a:schemeClr val="tx1"/>
                </a:solidFill>
                <a:latin typeface="Kristen ITC" pitchFamily="66" charset="0"/>
              </a:rPr>
              <a:t>opportunities for Academic Competitions inside and outside of school. </a:t>
            </a:r>
          </a:p>
          <a:p>
            <a:pPr algn="ctr"/>
            <a:endParaRPr lang="en-US" b="1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53154"/>
            <a:ext cx="2438400" cy="3581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2899211"/>
            <a:ext cx="2133600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Broadway" pitchFamily="82" charset="0"/>
              </a:rPr>
              <a:t>Upcoming Events: </a:t>
            </a:r>
            <a:endParaRPr lang="en-US" sz="2000" b="1" u="sng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0579" y="7010400"/>
            <a:ext cx="245881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Kristen ITC" pitchFamily="66" charset="0"/>
              </a:rPr>
              <a:t>Please feel free to contact me with any questions! </a:t>
            </a:r>
          </a:p>
          <a:p>
            <a:pPr algn="ctr"/>
            <a:r>
              <a:rPr lang="en-US" sz="2800" b="1" dirty="0" smtClean="0">
                <a:latin typeface="French Script MT" pitchFamily="66" charset="0"/>
              </a:rPr>
              <a:t>Laura Taylor </a:t>
            </a:r>
          </a:p>
          <a:p>
            <a:pPr algn="ctr"/>
            <a:r>
              <a:rPr lang="en-US" sz="1200" dirty="0" smtClean="0">
                <a:latin typeface="+mj-lt"/>
                <a:hlinkClick r:id="rId5"/>
              </a:rPr>
              <a:t>lahenderson@atlanta.k12.ga.us</a:t>
            </a:r>
            <a:endParaRPr lang="en-US" sz="1200" dirty="0" smtClean="0">
              <a:latin typeface="+mj-lt"/>
            </a:endParaRPr>
          </a:p>
          <a:p>
            <a:pPr algn="ctr"/>
            <a:r>
              <a:rPr lang="en-US" sz="1200" dirty="0"/>
              <a:t>404-802-3322</a:t>
            </a:r>
            <a:endParaRPr lang="en-US" sz="1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874" y="1545600"/>
            <a:ext cx="3810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GATE program has many exciting things going on this year. Look for flyers to come home about the field trip to Chattanooga, Philadelphia and </a:t>
            </a:r>
            <a:r>
              <a:rPr lang="en-US" sz="1600" smtClean="0"/>
              <a:t>the Mediterranean Coast</a:t>
            </a:r>
            <a:r>
              <a:rPr lang="en-US" sz="1600" dirty="0" smtClean="0"/>
              <a:t>. You can also access this information on our website, deerwoodgate.weebly.com. In September we will be starting a gifted afterschool club where students will be able to participate in critical and creative thinking activities. Please plan on attending our first meeting on September 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during parent academy. I will be sharing more details about the afterschool club, field trips and other things we have going on. I am looking forward to seeing you soon!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6327" y="3886200"/>
            <a:ext cx="205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September:</a:t>
            </a:r>
          </a:p>
          <a:p>
            <a:r>
              <a:rPr lang="en-US" sz="1200" dirty="0" smtClean="0"/>
              <a:t>20- Gate Parent meeting </a:t>
            </a:r>
          </a:p>
          <a:p>
            <a:r>
              <a:rPr lang="en-US" sz="1200" dirty="0" smtClean="0"/>
              <a:t>21- After school club (3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) </a:t>
            </a:r>
          </a:p>
          <a:p>
            <a:r>
              <a:rPr lang="en-US" sz="1200" dirty="0" smtClean="0"/>
              <a:t>22- afterschool club (1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u="sng" dirty="0" smtClean="0"/>
              <a:t>October:</a:t>
            </a:r>
            <a:r>
              <a:rPr lang="en-US" sz="1200" u="sng" dirty="0" smtClean="0"/>
              <a:t> </a:t>
            </a:r>
          </a:p>
          <a:p>
            <a:r>
              <a:rPr lang="en-US" sz="1200" dirty="0" smtClean="0"/>
              <a:t>18- Gate Parent Meeting</a:t>
            </a:r>
          </a:p>
          <a:p>
            <a:r>
              <a:rPr lang="en-US" sz="1200" dirty="0" smtClean="0"/>
              <a:t>19- Afterschool Club (3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20-21- Chattanooga Trip </a:t>
            </a:r>
          </a:p>
          <a:p>
            <a:r>
              <a:rPr lang="en-US" sz="1200" dirty="0" smtClean="0"/>
              <a:t>27- Afterschool club (1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) 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231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Henderson, Laura</dc:creator>
  <cp:lastModifiedBy>Henderson, Laura</cp:lastModifiedBy>
  <cp:revision>8</cp:revision>
  <cp:lastPrinted>2016-08-26T17:04:32Z</cp:lastPrinted>
  <dcterms:created xsi:type="dcterms:W3CDTF">2016-08-26T13:02:38Z</dcterms:created>
  <dcterms:modified xsi:type="dcterms:W3CDTF">2016-08-26T17:04:58Z</dcterms:modified>
</cp:coreProperties>
</file>